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68B59D0-D6D3-4ED4-98C1-56535FAFFA9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ExtractJiraTableau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C828E5C-99A6-4037-97DA-263ECCBF016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03-08-2023 16:19:52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5" id="10" name="slide10">
            <a:extLst>
              <a:ext uri="{FF2B5EF4-FFF2-40B4-BE49-F238E27FC236}">
                <a16:creationId xmlns:a16="http://schemas.microsoft.com/office/drawing/2014/main" id="{2B7488AE-FFEA-4CD3-9869-9B2E94A13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6" id="11" name="slide11">
            <a:extLst>
              <a:ext uri="{FF2B5EF4-FFF2-40B4-BE49-F238E27FC236}">
                <a16:creationId xmlns:a16="http://schemas.microsoft.com/office/drawing/2014/main" id="{78FD29F5-A499-413A-8B2C-33B3F216E3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7" id="12" name="slide12">
            <a:extLst>
              <a:ext uri="{FF2B5EF4-FFF2-40B4-BE49-F238E27FC236}">
                <a16:creationId xmlns:a16="http://schemas.microsoft.com/office/drawing/2014/main" id="{181D6089-99B5-4628-B152-80509F0A4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8" id="13" name="slide13">
            <a:extLst>
              <a:ext uri="{FF2B5EF4-FFF2-40B4-BE49-F238E27FC236}">
                <a16:creationId xmlns:a16="http://schemas.microsoft.com/office/drawing/2014/main" id="{E99CE323-16FB-456C-ABA7-A59F4EAA06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4" id="14" name="slide14">
            <a:extLst>
              <a:ext uri="{FF2B5EF4-FFF2-40B4-BE49-F238E27FC236}">
                <a16:creationId xmlns:a16="http://schemas.microsoft.com/office/drawing/2014/main" id="{987F0E75-C4A5-49B9-8F85-B629C7712A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5" id="15" name="slide15">
            <a:extLst>
              <a:ext uri="{FF2B5EF4-FFF2-40B4-BE49-F238E27FC236}">
                <a16:creationId xmlns:a16="http://schemas.microsoft.com/office/drawing/2014/main" id="{34D17EDA-A8B0-4B91-AB02-7EE365DB5F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6" id="16" name="slide16">
            <a:extLst>
              <a:ext uri="{FF2B5EF4-FFF2-40B4-BE49-F238E27FC236}">
                <a16:creationId xmlns:a16="http://schemas.microsoft.com/office/drawing/2014/main" id="{078672FE-8B63-4795-AA4B-CAF2279EA3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9" id="17" name="slide17">
            <a:extLst>
              <a:ext uri="{FF2B5EF4-FFF2-40B4-BE49-F238E27FC236}">
                <a16:creationId xmlns:a16="http://schemas.microsoft.com/office/drawing/2014/main" id="{433B194A-B976-4130-B6F0-544C97E2FE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23" id="18" name="slide18">
            <a:extLst>
              <a:ext uri="{FF2B5EF4-FFF2-40B4-BE49-F238E27FC236}">
                <a16:creationId xmlns:a16="http://schemas.microsoft.com/office/drawing/2014/main" id="{A2067521-53F5-44B9-8DDE-151E4993D1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7" id="19" name="slide19">
            <a:extLst>
              <a:ext uri="{FF2B5EF4-FFF2-40B4-BE49-F238E27FC236}">
                <a16:creationId xmlns:a16="http://schemas.microsoft.com/office/drawing/2014/main" id="{1BD93D04-74B0-493D-8EF2-086B876677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" id="2" name="slide2">
            <a:extLst>
              <a:ext uri="{FF2B5EF4-FFF2-40B4-BE49-F238E27FC236}">
                <a16:creationId xmlns:a16="http://schemas.microsoft.com/office/drawing/2014/main" id="{344F7CA7-FD9E-436C-BAA7-E42E6F7FC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56"/>
            <a:ext cx="12192000" cy="6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20" id="20" name="slide20">
            <a:extLst>
              <a:ext uri="{FF2B5EF4-FFF2-40B4-BE49-F238E27FC236}">
                <a16:creationId xmlns:a16="http://schemas.microsoft.com/office/drawing/2014/main" id="{9290FAD8-232F-4DFA-AB48-4CACAEEFDA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0" id="21" name="slide21">
            <a:extLst>
              <a:ext uri="{FF2B5EF4-FFF2-40B4-BE49-F238E27FC236}">
                <a16:creationId xmlns:a16="http://schemas.microsoft.com/office/drawing/2014/main" id="{DFF1534C-8F3A-4950-B6A2-EEF959F9C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8" id="22" name="slide22">
            <a:extLst>
              <a:ext uri="{FF2B5EF4-FFF2-40B4-BE49-F238E27FC236}">
                <a16:creationId xmlns:a16="http://schemas.microsoft.com/office/drawing/2014/main" id="{8EE0BA3C-8F18-4680-A8B8-1F1E05BD39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21" id="23" name="slide23">
            <a:extLst>
              <a:ext uri="{FF2B5EF4-FFF2-40B4-BE49-F238E27FC236}">
                <a16:creationId xmlns:a16="http://schemas.microsoft.com/office/drawing/2014/main" id="{73017BF4-57D5-4E88-9C29-7148331DBDF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9" id="24" name="slide24">
            <a:extLst>
              <a:ext uri="{FF2B5EF4-FFF2-40B4-BE49-F238E27FC236}">
                <a16:creationId xmlns:a16="http://schemas.microsoft.com/office/drawing/2014/main" id="{69EAAB28-82D8-4AA4-A247-4F07B94631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1" id="25" name="slide25">
            <a:extLst>
              <a:ext uri="{FF2B5EF4-FFF2-40B4-BE49-F238E27FC236}">
                <a16:creationId xmlns:a16="http://schemas.microsoft.com/office/drawing/2014/main" id="{370DF645-AB20-40C1-8798-F858A95DC2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2" id="26" name="slide26">
            <a:extLst>
              <a:ext uri="{FF2B5EF4-FFF2-40B4-BE49-F238E27FC236}">
                <a16:creationId xmlns:a16="http://schemas.microsoft.com/office/drawing/2014/main" id="{02E156B0-DAF1-46BA-92DF-E7C2B5079F0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3" id="27" name="slide27">
            <a:extLst>
              <a:ext uri="{FF2B5EF4-FFF2-40B4-BE49-F238E27FC236}">
                <a16:creationId xmlns:a16="http://schemas.microsoft.com/office/drawing/2014/main" id="{D0DB9844-3F76-44B1-81EC-8B1B954A4C4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ignee" id="28" name="slide28">
            <a:extLst>
              <a:ext uri="{FF2B5EF4-FFF2-40B4-BE49-F238E27FC236}">
                <a16:creationId xmlns:a16="http://schemas.microsoft.com/office/drawing/2014/main" id="{1F81B4CB-F160-4BCF-BEA5-3363A874628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6" y="0"/>
            <a:ext cx="7152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" id="29" name="slide29">
            <a:extLst>
              <a:ext uri="{FF2B5EF4-FFF2-40B4-BE49-F238E27FC236}">
                <a16:creationId xmlns:a16="http://schemas.microsoft.com/office/drawing/2014/main" id="{B0FDC946-E787-4B5A-BC24-D3C71DC5CD9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83" y="0"/>
            <a:ext cx="901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Analysis" id="3" name="slide3">
            <a:extLst>
              <a:ext uri="{FF2B5EF4-FFF2-40B4-BE49-F238E27FC236}">
                <a16:creationId xmlns:a16="http://schemas.microsoft.com/office/drawing/2014/main" id="{1D088221-5FC9-47D3-87AE-F071994F3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56"/>
            <a:ext cx="12192000" cy="6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count" id="30" name="slide30">
            <a:extLst>
              <a:ext uri="{FF2B5EF4-FFF2-40B4-BE49-F238E27FC236}">
                <a16:creationId xmlns:a16="http://schemas.microsoft.com/office/drawing/2014/main" id="{765D5BAD-583B-40CB-9838-6F7F0DDD5CF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72" y="0"/>
            <a:ext cx="2739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Analysis (Created)" id="31" name="slide31">
            <a:extLst>
              <a:ext uri="{FF2B5EF4-FFF2-40B4-BE49-F238E27FC236}">
                <a16:creationId xmlns:a16="http://schemas.microsoft.com/office/drawing/2014/main" id="{DC8F7DCA-47D1-4408-9958-7C78F48FFD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38" y="0"/>
            <a:ext cx="498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Analysis (Resolved)" id="32" name="slide32">
            <a:extLst>
              <a:ext uri="{FF2B5EF4-FFF2-40B4-BE49-F238E27FC236}">
                <a16:creationId xmlns:a16="http://schemas.microsoft.com/office/drawing/2014/main" id="{6236EF71-527E-4FFF-A1B7-D119414900E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73" y="0"/>
            <a:ext cx="5130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ies" id="33" name="slide33">
            <a:extLst>
              <a:ext uri="{FF2B5EF4-FFF2-40B4-BE49-F238E27FC236}">
                <a16:creationId xmlns:a16="http://schemas.microsoft.com/office/drawing/2014/main" id="{57105619-6557-4C7A-84C2-765CC21723C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6" y="0"/>
            <a:ext cx="11749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" id="34" name="slide34">
            <a:extLst>
              <a:ext uri="{FF2B5EF4-FFF2-40B4-BE49-F238E27FC236}">
                <a16:creationId xmlns:a16="http://schemas.microsoft.com/office/drawing/2014/main" id="{8BE179EB-240E-4A00-A0AA-ED007BC7CC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2" y="0"/>
            <a:ext cx="11464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K" id="35" name="slide35">
            <a:extLst>
              <a:ext uri="{FF2B5EF4-FFF2-40B4-BE49-F238E27FC236}">
                <a16:creationId xmlns:a16="http://schemas.microsoft.com/office/drawing/2014/main" id="{2862BAE4-B232-476D-8E38-A36982D86B1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99"/>
            <a:ext cx="12192000" cy="62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" id="36" name="slide36">
            <a:extLst>
              <a:ext uri="{FF2B5EF4-FFF2-40B4-BE49-F238E27FC236}">
                <a16:creationId xmlns:a16="http://schemas.microsoft.com/office/drawing/2014/main" id="{81F8572D-3BC5-4A1C-9A3E-3B012493FF1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4" y="0"/>
            <a:ext cx="10964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category" id="37" name="slide37">
            <a:extLst>
              <a:ext uri="{FF2B5EF4-FFF2-40B4-BE49-F238E27FC236}">
                <a16:creationId xmlns:a16="http://schemas.microsoft.com/office/drawing/2014/main" id="{B97D32A0-3447-4734-898D-3B89A366840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42" y="0"/>
            <a:ext cx="3557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diction" id="38" name="slide38">
            <a:extLst>
              <a:ext uri="{FF2B5EF4-FFF2-40B4-BE49-F238E27FC236}">
                <a16:creationId xmlns:a16="http://schemas.microsoft.com/office/drawing/2014/main" id="{58DA7EE4-FB95-4BFD-B973-A7D08E8526D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32" y="0"/>
            <a:ext cx="7152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stbook" id="39" name="slide39">
            <a:extLst>
              <a:ext uri="{FF2B5EF4-FFF2-40B4-BE49-F238E27FC236}">
                <a16:creationId xmlns:a16="http://schemas.microsoft.com/office/drawing/2014/main" id="{CC3F52E8-C34E-457C-86CE-B65C784E54D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9" y="0"/>
            <a:ext cx="1868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time Prediction" id="4" name="slide4">
            <a:extLst>
              <a:ext uri="{FF2B5EF4-FFF2-40B4-BE49-F238E27FC236}">
                <a16:creationId xmlns:a16="http://schemas.microsoft.com/office/drawing/2014/main" id="{204A1AAA-C3D9-4E80-B35C-5D5738D00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56"/>
            <a:ext cx="12192000" cy="6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" id="40" name="slide40">
            <a:extLst>
              <a:ext uri="{FF2B5EF4-FFF2-40B4-BE49-F238E27FC236}">
                <a16:creationId xmlns:a16="http://schemas.microsoft.com/office/drawing/2014/main" id="{05471D6E-47A9-42B3-AFD0-837A39B1F9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0" y="0"/>
            <a:ext cx="1152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" id="41" name="slide41">
            <a:extLst>
              <a:ext uri="{FF2B5EF4-FFF2-40B4-BE49-F238E27FC236}">
                <a16:creationId xmlns:a16="http://schemas.microsoft.com/office/drawing/2014/main" id="{03BEE135-DC0E-448D-8191-5B4B530D432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0" y="0"/>
            <a:ext cx="1152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vs Forecast" id="42" name="slide42">
            <a:extLst>
              <a:ext uri="{FF2B5EF4-FFF2-40B4-BE49-F238E27FC236}">
                <a16:creationId xmlns:a16="http://schemas.microsoft.com/office/drawing/2014/main" id="{6188707A-4BAC-4592-9925-306521F6AFF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5" y="0"/>
            <a:ext cx="116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ource" id="43" name="slide43">
            <a:extLst>
              <a:ext uri="{FF2B5EF4-FFF2-40B4-BE49-F238E27FC236}">
                <a16:creationId xmlns:a16="http://schemas.microsoft.com/office/drawing/2014/main" id="{6E350990-5C23-49F5-AC69-3A6D5150B87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8" y="0"/>
            <a:ext cx="10785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PIManual" id="44" name="slide44">
            <a:extLst>
              <a:ext uri="{FF2B5EF4-FFF2-40B4-BE49-F238E27FC236}">
                <a16:creationId xmlns:a16="http://schemas.microsoft.com/office/drawing/2014/main" id="{BB00E3FE-C3CA-4F46-9780-452CB167F4A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84" y="0"/>
            <a:ext cx="28912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rics Analysis" id="45" name="slide45">
            <a:extLst>
              <a:ext uri="{FF2B5EF4-FFF2-40B4-BE49-F238E27FC236}">
                <a16:creationId xmlns:a16="http://schemas.microsoft.com/office/drawing/2014/main" id="{1B462322-851A-4DE9-8EBE-B6C2108EA20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70" y="0"/>
            <a:ext cx="182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st" id="46" name="slide46">
            <a:extLst>
              <a:ext uri="{FF2B5EF4-FFF2-40B4-BE49-F238E27FC236}">
                <a16:creationId xmlns:a16="http://schemas.microsoft.com/office/drawing/2014/main" id="{C81C6904-75C0-4C1F-BDF6-AA3A0CFC27A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5" y="0"/>
            <a:ext cx="1122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pact" id="47" name="slide47">
            <a:extLst>
              <a:ext uri="{FF2B5EF4-FFF2-40B4-BE49-F238E27FC236}">
                <a16:creationId xmlns:a16="http://schemas.microsoft.com/office/drawing/2014/main" id="{A2F799D0-5B11-4D1C-9B7C-617EE95ECB4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92" y="0"/>
            <a:ext cx="3640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it Hrs" id="48" name="slide48">
            <a:extLst>
              <a:ext uri="{FF2B5EF4-FFF2-40B4-BE49-F238E27FC236}">
                <a16:creationId xmlns:a16="http://schemas.microsoft.com/office/drawing/2014/main" id="{FC0756A3-ED5C-49C1-8E82-7249F105057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28" y="0"/>
            <a:ext cx="7367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urs" id="49" name="slide49">
            <a:extLst>
              <a:ext uri="{FF2B5EF4-FFF2-40B4-BE49-F238E27FC236}">
                <a16:creationId xmlns:a16="http://schemas.microsoft.com/office/drawing/2014/main" id="{1B657809-F8CA-481D-BF5C-002845FAE7F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9" y="0"/>
            <a:ext cx="954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2" id="5" name="slide5">
            <a:extLst>
              <a:ext uri="{FF2B5EF4-FFF2-40B4-BE49-F238E27FC236}">
                <a16:creationId xmlns:a16="http://schemas.microsoft.com/office/drawing/2014/main" id="{CF470A07-1007-4862-BC9D-60D74409D1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egory" id="50" name="slide50">
            <a:extLst>
              <a:ext uri="{FF2B5EF4-FFF2-40B4-BE49-F238E27FC236}">
                <a16:creationId xmlns:a16="http://schemas.microsoft.com/office/drawing/2014/main" id="{9A82D52B-F264-4272-8FB1-FE95A1CA863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0"/>
            <a:ext cx="1066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22" id="6" name="slide6">
            <a:extLst>
              <a:ext uri="{FF2B5EF4-FFF2-40B4-BE49-F238E27FC236}">
                <a16:creationId xmlns:a16="http://schemas.microsoft.com/office/drawing/2014/main" id="{2A51EC99-C0C2-4027-9FEB-67E64489BD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1" id="7" name="slide7">
            <a:extLst>
              <a:ext uri="{FF2B5EF4-FFF2-40B4-BE49-F238E27FC236}">
                <a16:creationId xmlns:a16="http://schemas.microsoft.com/office/drawing/2014/main" id="{578EA1D1-7FEA-4863-A9FA-DAFAB7F8F3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3" id="8" name="slide8">
            <a:extLst>
              <a:ext uri="{FF2B5EF4-FFF2-40B4-BE49-F238E27FC236}">
                <a16:creationId xmlns:a16="http://schemas.microsoft.com/office/drawing/2014/main" id="{E7E4A278-E452-4CE5-9D2C-EAA3BE632A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ra Story4" id="9" name="slide9">
            <a:extLst>
              <a:ext uri="{FF2B5EF4-FFF2-40B4-BE49-F238E27FC236}">
                <a16:creationId xmlns:a16="http://schemas.microsoft.com/office/drawing/2014/main" id="{CAB3AD7E-7065-4471-94EA-C4672BDCB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2023-08-03T10:51:31Z</dcterms:created>
  <dcterms:modified xsi:type="dcterms:W3CDTF">2023-08-03T10:51:31Z</dcterms:modified>
</cp:coreProperties>
</file>